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06336-E50A-401C-B462-29FAAA04E80C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E2FBC-F18B-4F53-B941-B33676930A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20/11/2017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4373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 Narrow" pitchFamily="34" charset="0"/>
                <a:cs typeface="Aharoni" pitchFamily="2" charset="-79"/>
              </a:rPr>
              <a:t>De la dose dans l’air dans l’air à la dose dans l’air dans l’eau</a:t>
            </a:r>
            <a:br>
              <a:rPr lang="fr-FR" dirty="0" smtClean="0">
                <a:latin typeface="Arial Narrow" pitchFamily="34" charset="0"/>
                <a:cs typeface="Aharoni" pitchFamily="2" charset="-79"/>
              </a:rPr>
            </a:br>
            <a:r>
              <a:rPr lang="fr-FR" dirty="0" smtClean="0">
                <a:latin typeface="Arial Narrow" pitchFamily="34" charset="0"/>
                <a:cs typeface="Aharoni" pitchFamily="2" charset="-79"/>
              </a:rPr>
              <a:t/>
            </a:r>
            <a:br>
              <a:rPr lang="fr-FR" dirty="0" smtClean="0">
                <a:latin typeface="Arial Narrow" pitchFamily="34" charset="0"/>
                <a:cs typeface="Aharoni" pitchFamily="2" charset="-79"/>
              </a:rPr>
            </a:br>
            <a:r>
              <a:rPr lang="fr-FR" sz="3100" dirty="0" err="1" smtClean="0">
                <a:latin typeface="Arial Narrow" pitchFamily="34" charset="0"/>
                <a:cs typeface="Aharoni" pitchFamily="2" charset="-79"/>
              </a:rPr>
              <a:t>Rosendier</a:t>
            </a:r>
            <a:r>
              <a:rPr lang="fr-FR" sz="3100" dirty="0" smtClean="0">
                <a:latin typeface="Arial Narrow" pitchFamily="34" charset="0"/>
                <a:cs typeface="Aharoni" pitchFamily="2" charset="-79"/>
              </a:rPr>
              <a:t> J, </a:t>
            </a:r>
            <a:r>
              <a:rPr lang="fr-FR" sz="3100" b="1" u="sng" dirty="0" err="1" smtClean="0">
                <a:latin typeface="Arial Narrow" pitchFamily="34" charset="0"/>
                <a:cs typeface="Aharoni" pitchFamily="2" charset="-79"/>
              </a:rPr>
              <a:t>Bridwald</a:t>
            </a:r>
            <a:r>
              <a:rPr lang="fr-FR" sz="3100" b="1" u="sng" dirty="0">
                <a:latin typeface="Arial Narrow" pitchFamily="34" charset="0"/>
                <a:cs typeface="Aharoni" pitchFamily="2" charset="-79"/>
              </a:rPr>
              <a:t> </a:t>
            </a:r>
            <a:r>
              <a:rPr lang="fr-FR" sz="3100" b="1" u="sng" dirty="0" smtClean="0">
                <a:latin typeface="Arial Narrow" pitchFamily="34" charset="0"/>
                <a:cs typeface="Aharoni" pitchFamily="2" charset="-79"/>
              </a:rPr>
              <a:t>K</a:t>
            </a:r>
            <a:r>
              <a:rPr lang="fr-FR" sz="3100" dirty="0" smtClean="0">
                <a:latin typeface="Arial Narrow" pitchFamily="34" charset="0"/>
                <a:cs typeface="Aharoni" pitchFamily="2" charset="-79"/>
              </a:rPr>
              <a:t>., </a:t>
            </a:r>
            <a:r>
              <a:rPr lang="fr-FR" sz="3100" dirty="0" err="1" smtClean="0">
                <a:latin typeface="Arial Narrow" pitchFamily="34" charset="0"/>
                <a:cs typeface="Aharoni" pitchFamily="2" charset="-79"/>
              </a:rPr>
              <a:t>Dutrinello</a:t>
            </a:r>
            <a:r>
              <a:rPr lang="fr-FR" sz="3100" dirty="0" smtClean="0">
                <a:latin typeface="Arial Narrow" pitchFamily="34" charset="0"/>
                <a:cs typeface="Aharoni" pitchFamily="2" charset="-79"/>
              </a:rPr>
              <a:t> M.-J.</a:t>
            </a:r>
            <a:br>
              <a:rPr lang="fr-FR" sz="3100" dirty="0" smtClean="0">
                <a:latin typeface="Arial Narrow" pitchFamily="34" charset="0"/>
                <a:cs typeface="Aharoni" pitchFamily="2" charset="-79"/>
              </a:rPr>
            </a:br>
            <a:r>
              <a:rPr lang="fr-FR" sz="2700" b="1" dirty="0" smtClean="0">
                <a:latin typeface="Arial Narrow" pitchFamily="34" charset="0"/>
                <a:cs typeface="Aharoni" pitchFamily="2" charset="-79"/>
              </a:rPr>
              <a:t>Centre Claudius </a:t>
            </a:r>
            <a:r>
              <a:rPr lang="fr-FR" sz="2700" b="1" dirty="0" err="1" smtClean="0">
                <a:latin typeface="Arial Narrow" pitchFamily="34" charset="0"/>
                <a:cs typeface="Aharoni" pitchFamily="2" charset="-79"/>
              </a:rPr>
              <a:t>Berard</a:t>
            </a:r>
            <a:r>
              <a:rPr lang="fr-FR" sz="2700" b="1" dirty="0" smtClean="0">
                <a:latin typeface="Arial Narrow" pitchFamily="34" charset="0"/>
                <a:cs typeface="Aharoni" pitchFamily="2" charset="-79"/>
              </a:rPr>
              <a:t>, Montbazens </a:t>
            </a:r>
            <a:endParaRPr lang="fr-FR" sz="3100" b="1" dirty="0">
              <a:latin typeface="Arial Narrow" pitchFamily="34" charset="0"/>
              <a:cs typeface="Aharoni" pitchFamily="2" charset="-79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319" y="21772"/>
            <a:ext cx="1470909" cy="485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411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319" y="21772"/>
            <a:ext cx="1470909" cy="485087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287625" y="1307434"/>
            <a:ext cx="788453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Activité durant </a:t>
            </a:r>
            <a:r>
              <a:rPr lang="fr-FR" sz="2800" dirty="0"/>
              <a:t>les cinq dernières </a:t>
            </a:r>
            <a:r>
              <a:rPr lang="fr-FR" sz="2800" dirty="0" smtClean="0"/>
              <a:t>années : </a:t>
            </a:r>
          </a:p>
          <a:p>
            <a:endParaRPr lang="fr-FR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/>
              <a:t>Membre du Conseil Scientifique de la SFPM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/>
              <a:t>Membre du GT SFPM sur les mouvements respiratoires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/>
              <a:t>Participation au </a:t>
            </a:r>
            <a:r>
              <a:rPr lang="fr-FR" sz="2400" dirty="0" err="1" smtClean="0"/>
              <a:t>Users</a:t>
            </a:r>
            <a:r>
              <a:rPr lang="fr-FR" sz="2400" dirty="0" smtClean="0"/>
              <a:t> Meeting de </a:t>
            </a:r>
            <a:r>
              <a:rPr lang="fr-FR" sz="2400" dirty="0" err="1" smtClean="0"/>
              <a:t>Varian</a:t>
            </a:r>
            <a:r>
              <a:rPr lang="fr-FR" sz="2400" dirty="0" smtClean="0"/>
              <a:t> (2016)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/>
              <a:t>Possède une participation dans l’entreprise XYZ-</a:t>
            </a:r>
            <a:r>
              <a:rPr lang="fr-FR" sz="2400" dirty="0" err="1" smtClean="0"/>
              <a:t>Healthcare</a:t>
            </a:r>
            <a:endParaRPr lang="fr-F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/>
              <a:t>Epouse employée par l’entreprise ZYX-</a:t>
            </a:r>
            <a:r>
              <a:rPr lang="fr-FR" sz="2400" dirty="0" err="1" smtClean="0"/>
              <a:t>Medical</a:t>
            </a:r>
            <a:r>
              <a:rPr lang="fr-FR" sz="2400" dirty="0" smtClean="0"/>
              <a:t> </a:t>
            </a:r>
            <a:r>
              <a:rPr lang="fr-FR" sz="2400" dirty="0" err="1" smtClean="0"/>
              <a:t>Systems</a:t>
            </a:r>
            <a:r>
              <a:rPr lang="fr-FR" sz="2400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fr-FR" sz="24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95036" y="2292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latin typeface="Arial Narrow" pitchFamily="34" charset="0"/>
                <a:cs typeface="Aharoni" pitchFamily="2" charset="-79"/>
              </a:rPr>
              <a:t>Déclaration Publique d’Intérêts</a:t>
            </a:r>
            <a:br>
              <a:rPr lang="fr-FR" dirty="0" smtClean="0">
                <a:latin typeface="Arial Narrow" pitchFamily="34" charset="0"/>
                <a:cs typeface="Aharoni" pitchFamily="2" charset="-79"/>
              </a:rPr>
            </a:br>
            <a:endParaRPr lang="fr-FR" sz="3100" b="1" dirty="0">
              <a:latin typeface="Arial Narrow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45027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5209</TotalTime>
  <Words>60</Words>
  <Application>Microsoft Office PowerPoint</Application>
  <PresentationFormat>Affichage à l'écran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De la dose dans l’air dans l’air à la dose dans l’air dans l’eau  Rosendier J, Bridwald K., Dutrinello M.-J. Centre Claudius Berard, Montbazens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l’optimisation du rapport eau pastis et de ses relations avec les performances</dc:title>
  <dc:creator>Simon Luc</dc:creator>
  <cp:lastModifiedBy>Simon Luc</cp:lastModifiedBy>
  <cp:revision>12</cp:revision>
  <dcterms:created xsi:type="dcterms:W3CDTF">2017-11-16T18:52:08Z</dcterms:created>
  <dcterms:modified xsi:type="dcterms:W3CDTF">2017-11-20T10:05:14Z</dcterms:modified>
</cp:coreProperties>
</file>